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65" r:id="rId5"/>
    <p:sldId id="266" r:id="rId6"/>
    <p:sldId id="271" r:id="rId7"/>
    <p:sldId id="272" r:id="rId8"/>
    <p:sldId id="275" r:id="rId9"/>
    <p:sldId id="278" r:id="rId10"/>
    <p:sldId id="280" r:id="rId11"/>
    <p:sldId id="282" r:id="rId12"/>
    <p:sldId id="284" r:id="rId13"/>
    <p:sldId id="286" r:id="rId14"/>
    <p:sldId id="288" r:id="rId15"/>
    <p:sldId id="290" r:id="rId16"/>
    <p:sldId id="292" r:id="rId17"/>
    <p:sldId id="294" r:id="rId18"/>
    <p:sldId id="296" r:id="rId19"/>
    <p:sldId id="298" r:id="rId20"/>
    <p:sldId id="301" r:id="rId21"/>
    <p:sldId id="303" r:id="rId22"/>
    <p:sldId id="304" r:id="rId23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720" y="-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CC2CF-B009-4949-8C5D-F459FD88BC53}" type="datetimeFigureOut">
              <a:rPr lang="en-US" smtClean="0"/>
              <a:t>6/10/2022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05271-2D01-4AC6-AA26-60FD93D639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9321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CC2CF-B009-4949-8C5D-F459FD88BC53}" type="datetimeFigureOut">
              <a:rPr lang="en-US" smtClean="0"/>
              <a:t>6/10/2022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05271-2D01-4AC6-AA26-60FD93D639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6907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CC2CF-B009-4949-8C5D-F459FD88BC53}" type="datetimeFigureOut">
              <a:rPr lang="en-US" smtClean="0"/>
              <a:t>6/10/2022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05271-2D01-4AC6-AA26-60FD93D639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650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CC2CF-B009-4949-8C5D-F459FD88BC53}" type="datetimeFigureOut">
              <a:rPr lang="en-US" smtClean="0"/>
              <a:t>6/10/2022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05271-2D01-4AC6-AA26-60FD93D639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6832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CC2CF-B009-4949-8C5D-F459FD88BC53}" type="datetimeFigureOut">
              <a:rPr lang="en-US" smtClean="0"/>
              <a:t>6/10/2022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05271-2D01-4AC6-AA26-60FD93D639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8390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CC2CF-B009-4949-8C5D-F459FD88BC53}" type="datetimeFigureOut">
              <a:rPr lang="en-US" smtClean="0"/>
              <a:t>6/10/2022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05271-2D01-4AC6-AA26-60FD93D639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064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CC2CF-B009-4949-8C5D-F459FD88BC53}" type="datetimeFigureOut">
              <a:rPr lang="en-US" smtClean="0"/>
              <a:t>6/10/2022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05271-2D01-4AC6-AA26-60FD93D639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0570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CC2CF-B009-4949-8C5D-F459FD88BC53}" type="datetimeFigureOut">
              <a:rPr lang="en-US" smtClean="0"/>
              <a:t>6/10/2022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05271-2D01-4AC6-AA26-60FD93D639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0202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CC2CF-B009-4949-8C5D-F459FD88BC53}" type="datetimeFigureOut">
              <a:rPr lang="en-US" smtClean="0"/>
              <a:t>6/10/2022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05271-2D01-4AC6-AA26-60FD93D639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1631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CC2CF-B009-4949-8C5D-F459FD88BC53}" type="datetimeFigureOut">
              <a:rPr lang="en-US" smtClean="0"/>
              <a:t>6/10/2022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05271-2D01-4AC6-AA26-60FD93D639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9032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CC2CF-B009-4949-8C5D-F459FD88BC53}" type="datetimeFigureOut">
              <a:rPr lang="en-US" smtClean="0"/>
              <a:t>6/10/2022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05271-2D01-4AC6-AA26-60FD93D639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68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2CC2CF-B009-4949-8C5D-F459FD88BC53}" type="datetimeFigureOut">
              <a:rPr lang="en-US" smtClean="0"/>
              <a:t>6/10/2022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B05271-2D01-4AC6-AA26-60FD93D639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025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616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95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945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927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556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595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449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034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909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606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784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045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945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927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163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804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804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804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804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804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804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592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0</Words>
  <Application>Microsoft Office PowerPoint</Application>
  <PresentationFormat>On-screen Show (16:9)</PresentationFormat>
  <Paragraphs>0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HuntersWoodsPH</dc:creator>
  <cp:lastModifiedBy>LSS</cp:lastModifiedBy>
  <cp:revision>6</cp:revision>
  <dcterms:created xsi:type="dcterms:W3CDTF">2021-04-25T02:33:47Z</dcterms:created>
  <dcterms:modified xsi:type="dcterms:W3CDTF">2022-06-10T08:44:35Z</dcterms:modified>
</cp:coreProperties>
</file>